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5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00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4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265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303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25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65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70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0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1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6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4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1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1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0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0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AEF5393-C461-4811-9909-D7AFD5D03C7B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6126-7530-4FF2-8F41-39B687690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18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E1D01E0-CC70-9BAC-0BAA-04139AD2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84536"/>
          </a:xfrm>
        </p:spPr>
        <p:txBody>
          <a:bodyPr/>
          <a:lstStyle/>
          <a:p>
            <a:r>
              <a:rPr lang="ru-RU" dirty="0"/>
              <a:t>МК « Декорирование сувенирного магнита в технике квиллинг 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CCC1A9B-B022-1762-3EC0-3AC46FF97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4687329"/>
            <a:ext cx="4396339" cy="15690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Герасимова Елена Игоревна</a:t>
            </a:r>
          </a:p>
          <a:p>
            <a:pPr marL="0" indent="0">
              <a:buNone/>
            </a:pPr>
            <a:r>
              <a:rPr lang="ru-RU" dirty="0"/>
              <a:t>Педагог дополнительного   </a:t>
            </a:r>
            <a:r>
              <a:rPr lang="ru-RU" dirty="0" err="1"/>
              <a:t>образорвания</a:t>
            </a:r>
            <a:r>
              <a:rPr lang="ru-RU" dirty="0"/>
              <a:t>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0271F8-C6F4-7FCC-35D8-7CD618FF1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4687330"/>
            <a:ext cx="4396341" cy="15690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МБОУ ДО ДТДМ г. Тверь </a:t>
            </a:r>
          </a:p>
        </p:txBody>
      </p:sp>
    </p:spTree>
    <p:extLst>
      <p:ext uri="{BB962C8B-B14F-4D97-AF65-F5344CB8AC3E}">
        <p14:creationId xmlns:p14="http://schemas.microsoft.com/office/powerpoint/2010/main" val="198504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C6425-9E27-D550-0254-A8D8B6E0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Квиллинг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800" b="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quilling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от </a:t>
            </a:r>
            <a:r>
              <a:rPr lang="ru-RU" sz="1800" b="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quill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«птичье перо»), также известен как </a:t>
            </a:r>
            <a:r>
              <a:rPr lang="ru-RU" sz="1800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бумагокручение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— искусство изготовления плоских или объёмных композиций из скрученных в спиральки длинных и узких полосок бумаги. Готовым спиралькам придаётся различная форма и таким образом получаются элементы </a:t>
            </a:r>
            <a:r>
              <a:rPr lang="ru-RU" sz="1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бумагокручения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называемые также модулями. Уже они и являются материалом в создании работ — картин, открыток, альбомов, рамок для фотографий, различных фигурок, часов, бижутерии и т. д. Искусство </a:t>
            </a:r>
            <a:r>
              <a:rPr lang="ru-RU" sz="1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бумагокручения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возникло в конце 14— начале 15 веков в средиземноморской Европе. Считается, что квиллинг придумали монахи. Обрезая позолоченные края книг, они накручивали их на кончики птичьих перьев, отсюда и название (</a:t>
            </a:r>
            <a:r>
              <a:rPr lang="ru-RU" sz="1800" b="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quill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в переводе с </a:t>
            </a:r>
            <a:r>
              <a:rPr lang="ru-RU" sz="1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 — «птичье перо»). В России данное искусство стало популярным только в конце 20 века, также квиллинг имеет большую популярность в Германии и Англии.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D665D0D-5CD2-B65B-3FC7-3EF0142EFD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550508"/>
            <a:ext cx="2409910" cy="270583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96516CC-F270-5D47-BEE9-F3E6E1456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33" y="3550508"/>
            <a:ext cx="2649024" cy="2705830"/>
          </a:xfrm>
        </p:spPr>
      </p:pic>
    </p:spTree>
    <p:extLst>
      <p:ext uri="{BB962C8B-B14F-4D97-AF65-F5344CB8AC3E}">
        <p14:creationId xmlns:p14="http://schemas.microsoft.com/office/powerpoint/2010/main" val="164417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F3E6C-D9CD-ECBD-34C3-F18CEC7D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dirty="0"/>
              <a:t>Инструменты для квиллинга :</a:t>
            </a:r>
            <a:br>
              <a:rPr lang="ru-RU" sz="1200" dirty="0"/>
            </a:br>
            <a:r>
              <a:rPr lang="ru-RU" sz="1200" dirty="0"/>
              <a:t>- инструмент для квиллинга</a:t>
            </a:r>
            <a:br>
              <a:rPr lang="ru-RU" sz="1200" dirty="0"/>
            </a:br>
            <a:r>
              <a:rPr lang="ru-RU" sz="1200" dirty="0"/>
              <a:t>- полосы бумаги для квиллинга</a:t>
            </a:r>
            <a:br>
              <a:rPr lang="ru-RU" sz="1200" dirty="0"/>
            </a:br>
            <a:r>
              <a:rPr lang="ru-RU" sz="1200" dirty="0"/>
              <a:t>- офицерская линейка</a:t>
            </a:r>
            <a:br>
              <a:rPr lang="ru-RU" sz="1200" dirty="0"/>
            </a:br>
            <a:r>
              <a:rPr lang="ru-RU" sz="1200" dirty="0"/>
              <a:t>заготовка картона в форме сердца</a:t>
            </a:r>
            <a:br>
              <a:rPr lang="ru-RU" sz="1200" dirty="0"/>
            </a:br>
            <a:r>
              <a:rPr lang="ru-RU" sz="1200" dirty="0"/>
              <a:t>- клей </a:t>
            </a:r>
            <a:r>
              <a:rPr lang="ru-RU" sz="1200" dirty="0" err="1"/>
              <a:t>пва</a:t>
            </a:r>
            <a:br>
              <a:rPr lang="ru-RU" sz="1200" dirty="0"/>
            </a:br>
            <a:br>
              <a:rPr lang="ru-RU" sz="1200" dirty="0"/>
            </a:br>
            <a:endParaRPr lang="ru-RU" sz="1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4607E3-A01A-85BF-2D64-DE497EF24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70" y="1919416"/>
            <a:ext cx="6631460" cy="4011827"/>
          </a:xfrm>
        </p:spPr>
      </p:pic>
    </p:spTree>
    <p:extLst>
      <p:ext uri="{BB962C8B-B14F-4D97-AF65-F5344CB8AC3E}">
        <p14:creationId xmlns:p14="http://schemas.microsoft.com/office/powerpoint/2010/main" val="103314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2E28A8F-C203-F9A3-1DF7-EB95DD44B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« глаз» диаметр 14 – 7 </a:t>
            </a:r>
            <a:r>
              <a:rPr lang="ru-RU" dirty="0" err="1"/>
              <a:t>шт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DAABB46-0A0E-ACB1-F6A0-F3E31D52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9800" y="2577901"/>
            <a:ext cx="4195763" cy="3146822"/>
          </a:xfrm>
        </p:spPr>
      </p:pic>
    </p:spTree>
    <p:extLst>
      <p:ext uri="{BB962C8B-B14F-4D97-AF65-F5344CB8AC3E}">
        <p14:creationId xmlns:p14="http://schemas.microsoft.com/office/powerpoint/2010/main" val="220841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8D340-3CCF-49B9-FBF8-C1654915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Модуль « глаз» </a:t>
            </a:r>
            <a:r>
              <a:rPr lang="ru-RU" sz="2800" dirty="0" err="1"/>
              <a:t>дисметр</a:t>
            </a:r>
            <a:r>
              <a:rPr lang="ru-RU" sz="2800" dirty="0"/>
              <a:t> 12 – 7 штук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E1378F-428A-61D2-1A88-0C834809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9800" y="2577901"/>
            <a:ext cx="4195763" cy="3146822"/>
          </a:xfrm>
        </p:spPr>
      </p:pic>
    </p:spTree>
    <p:extLst>
      <p:ext uri="{BB962C8B-B14F-4D97-AF65-F5344CB8AC3E}">
        <p14:creationId xmlns:p14="http://schemas.microsoft.com/office/powerpoint/2010/main" val="371947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3C1AA-2C37-9B9C-A39A-635D2A1C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Склеиваем лепестки , наклеиваем верхний ряд лепестков на нижний, скручиваем сердцевину – « плотный ролл»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F0E01A-3A86-1D67-3306-62029CC01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9800" y="2577901"/>
            <a:ext cx="4195763" cy="3146822"/>
          </a:xfrm>
        </p:spPr>
      </p:pic>
    </p:spTree>
    <p:extLst>
      <p:ext uri="{BB962C8B-B14F-4D97-AF65-F5344CB8AC3E}">
        <p14:creationId xmlns:p14="http://schemas.microsoft.com/office/powerpoint/2010/main" val="252864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697A3-D41D-ADCF-DE5A-3085A62B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92592" cy="1400530"/>
          </a:xfrm>
        </p:spPr>
        <p:txBody>
          <a:bodyPr/>
          <a:lstStyle/>
          <a:p>
            <a:r>
              <a:rPr lang="ru-RU" sz="2800" dirty="0"/>
              <a:t>Листочки зеленого цвета скручиваем в форму « глаз» диаметр 12 , формируем веточку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73D452-A293-BF7C-15DF-CF02B84CA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9800" y="2577901"/>
            <a:ext cx="4195763" cy="3146822"/>
          </a:xfrm>
        </p:spPr>
      </p:pic>
    </p:spTree>
    <p:extLst>
      <p:ext uri="{BB962C8B-B14F-4D97-AF65-F5344CB8AC3E}">
        <p14:creationId xmlns:p14="http://schemas.microsoft.com/office/powerpoint/2010/main" val="181018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6258A-3264-84C9-A1D0-5518CB4A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944493"/>
          </a:xfrm>
        </p:spPr>
        <p:txBody>
          <a:bodyPr/>
          <a:lstStyle/>
          <a:p>
            <a:r>
              <a:rPr lang="ru-RU" sz="2800" dirty="0"/>
              <a:t>Изготавливаем божью коровку: две красные полосы надставляем + одна черная = « плотный ролл» , голова – 1\2 черной полоски и усики. Собираем композицию. На сердечко.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F874F6-4701-41B2-A5B7-7842D2CE6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2902" y="2861004"/>
            <a:ext cx="3629559" cy="3146822"/>
          </a:xfrm>
        </p:spPr>
      </p:pic>
    </p:spTree>
    <p:extLst>
      <p:ext uri="{BB962C8B-B14F-4D97-AF65-F5344CB8AC3E}">
        <p14:creationId xmlns:p14="http://schemas.microsoft.com/office/powerpoint/2010/main" val="303352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69777C-FACB-298E-4D15-23BE5451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</a:t>
            </a:r>
            <a:r>
              <a:rPr lang="ru-RU" sz="2000" dirty="0"/>
              <a:t>Сувенирный магнит готов !</a:t>
            </a:r>
            <a:br>
              <a:rPr lang="ru-RU" sz="2000" dirty="0"/>
            </a:br>
            <a:r>
              <a:rPr lang="ru-RU" sz="2000" dirty="0"/>
              <a:t>                               Выполнила : </a:t>
            </a:r>
            <a:r>
              <a:rPr lang="ru-RU" sz="2000" dirty="0" err="1"/>
              <a:t>Лебедянцева</a:t>
            </a:r>
            <a:r>
              <a:rPr lang="ru-RU" sz="2000" dirty="0"/>
              <a:t> Ульяна  5 класс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9B99AD3-1AF7-3842-7EB8-5FD630EB39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325" y="2585045"/>
            <a:ext cx="4195763" cy="314682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673DDC3-C33A-96FF-FD6D-D73E71BE50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1513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2929714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</TotalTime>
  <Words>296</Words>
  <Application>Microsoft Office PowerPoint</Application>
  <PresentationFormat>Широкоэкранный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Ион</vt:lpstr>
      <vt:lpstr>МК « Декорирование сувенирного магнита в технике квиллинг »</vt:lpstr>
      <vt:lpstr>Квиллинг (англ. quilling; от quill «птичье перо»), также известен как бумагокручение — искусство изготовления плоских или объёмных композиций из скрученных в спиральки длинных и узких полосок бумаги. Готовым спиралькам придаётся различная форма и таким образом получаются элементы бумагокручения, называемые также модулями. Уже они и являются материалом в создании работ — картин, открыток, альбомов, рамок для фотографий, различных фигурок, часов, бижутерии и т. д. Искусство бумагокручения возникло в конце 14— начале 15 веков в средиземноморской Европе. Считается, что квиллинг придумали монахи. Обрезая позолоченные края книг, они накручивали их на кончики птичьих перьев, отсюда и название (quill, в переводе с англ. — «птичье перо»). В России данное искусство стало популярным только в конце 20 века, также квиллинг имеет большую популярность в Германии и Англии. </vt:lpstr>
      <vt:lpstr>Инструменты для квиллинга : - инструмент для квиллинга - полосы бумаги для квиллинга - офицерская линейка заготовка картона в форме сердца - клей пва  </vt:lpstr>
      <vt:lpstr>Модуль « глаз» диаметр 14 – 7 шт</vt:lpstr>
      <vt:lpstr>Модуль « глаз» дисметр 12 – 7 штук</vt:lpstr>
      <vt:lpstr>Склеиваем лепестки , наклеиваем верхний ряд лепестков на нижний, скручиваем сердцевину – « плотный ролл»</vt:lpstr>
      <vt:lpstr>Листочки зеленого цвета скручиваем в форму « глаз» диаметр 12 , формируем веточку</vt:lpstr>
      <vt:lpstr>Изготавливаем божью коровку: две красные полосы надставляем + одна черная = « плотный ролл» , голова – 1\2 черной полоски и усики. Собираем композицию. На сердечко.</vt:lpstr>
      <vt:lpstr>                     Сувенирный магнит готов !                                Выполнила : Лебедянцева Ульяна  5 класс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 « Декорирование сувенирного магнита в технике квиллинг »</dc:title>
  <dc:creator>Master</dc:creator>
  <cp:lastModifiedBy>User</cp:lastModifiedBy>
  <cp:revision>2</cp:revision>
  <dcterms:created xsi:type="dcterms:W3CDTF">2022-10-14T15:34:53Z</dcterms:created>
  <dcterms:modified xsi:type="dcterms:W3CDTF">2022-10-17T10:25:24Z</dcterms:modified>
</cp:coreProperties>
</file>